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C083896D-BE66-E85C-897C-A6AD0DF65F8C}" v="2226" dt="2021-07-13T17:34:38.142"/>
    <p1510:client id="{5A0AAAB8-49A6-F942-A54D-C6F3E5FF3A63}" v="89" dt="2021-07-13T17:54:45.232"/>
    <p1510:client id="{86B35720-4193-446F-B2D5-9AD9984A55EF}" v="513" dt="2021-08-19T14:59:06.521"/>
    <p1510:client id="{7FB42E05-DEC9-4126-B474-47B35F363E13}" v="30" dt="2021-07-12T20:25:12.855"/>
    <p1510:client id="{3BA0D230-C853-4667-83F9-D85E65BD4B24}" v="2" dt="2021-08-19T16:32:24.566"/>
    <p1510:client id="{CC69BAD0-B878-4D5F-9EDC-F1CFB63E14B5}" v="190" dt="2021-08-18T18:06:57.811"/>
    <p1510:client id="{10340FDF-B15C-4CFF-B487-146F9B98A252}" v="28" dt="2021-08-10T21:47:37.589"/>
    <p1510:client id="{76DF6DB8-F2E5-6C48-9ABE-786D868B0110}" v="955" dt="2021-07-13T17:56:41.616"/>
    <p1510:client id="{82D0390A-222A-332D-F9F9-70D15093EB60}" v="22" dt="2021-07-13T17:51:30.429"/>
    <p1510:client id="{B63C8988-E1D3-4A52-8229-FA8C5EBD2ECD}" v="357" dt="2021-08-19T14:01:44.876"/>
    <p1510:client id="{9F30A1D2-6717-426C-A658-3A50309723ED}" v="4" dt="2021-08-10T21:42:35.52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4"/>
    <p:restoredTop sz="85166"/>
  </p:normalViewPr>
  <p:slideViewPr>
    <p:cSldViewPr snapToGrid="0" snapToObjects="1">
      <p:cViewPr varScale="1">
        <p:scale>
          <a:sx n="82" d="100"/>
          <a:sy n="82" d="100"/>
        </p:scale>
        <p:origin x="140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actId="20577"/>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tId="20577"/>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tId="20577"/>
          <ac:spMkLst>
            <pc:docMk/>
            <pc:sldMk cId="1385553969" sldId="302"/>
            <ac:spMk id="5" creationId="{B2BB333C-3C82-48BA-A090-59BE99C64735}"/>
          </ac:spMkLst>
        </pc:spChg>
        <pc:spChg chg="del">
          <ac:chgData name="YAN LUO" userId="" providerId="" clId="Web-{B63C8988-E1D3-4A52-8229-FA8C5EBD2ECD}" dt="2021-08-19T13:46:24.129" v="36" actId="20577"/>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actId="20577"/>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bilalneduet</a:t>
            </a:r>
            <a:r>
              <a:rPr lang="en-US" sz="2200" dirty="0">
                <a:solidFill>
                  <a:schemeClr val="accent3">
                    <a:lumMod val="25000"/>
                  </a:schemeClr>
                </a:solidFill>
                <a:latin typeface="Abadi" panose="020B0604020104020204" pitchFamily="34" charset="0"/>
              </a:rPr>
              <a:t>/DS-Final-Project/blob/main/Data%20Wrangling.ipynb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355674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given below,</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
        <p:nvSpPr>
          <p:cNvPr id="2" name="TextBox 1">
            <a:extLst>
              <a:ext uri="{FF2B5EF4-FFF2-40B4-BE49-F238E27FC236}">
                <a16:creationId xmlns:a16="http://schemas.microsoft.com/office/drawing/2014/main" id="{A73A660F-84B7-084A-A1BC-CA69AE875A67}"/>
              </a:ext>
            </a:extLst>
          </p:cNvPr>
          <p:cNvSpPr txBox="1"/>
          <p:nvPr/>
        </p:nvSpPr>
        <p:spPr>
          <a:xfrm>
            <a:off x="6261315" y="5331416"/>
            <a:ext cx="5024295" cy="1015663"/>
          </a:xfrm>
          <a:prstGeom prst="rect">
            <a:avLst/>
          </a:prstGeom>
          <a:noFill/>
        </p:spPr>
        <p:txBody>
          <a:bodyPr wrap="square" rtlCol="0">
            <a:spAutoFit/>
          </a:bodyPr>
          <a:lstStyle/>
          <a:p>
            <a:r>
              <a:rPr lang="en-US" sz="2000" dirty="0"/>
              <a:t>https://</a:t>
            </a:r>
            <a:r>
              <a:rPr lang="en-US" sz="2000" dirty="0" err="1"/>
              <a:t>github.com</a:t>
            </a:r>
            <a:r>
              <a:rPr lang="en-US" sz="2000" dirty="0"/>
              <a:t>/</a:t>
            </a:r>
            <a:r>
              <a:rPr lang="en-US" sz="2000" dirty="0" err="1"/>
              <a:t>bilalneduet</a:t>
            </a:r>
            <a:r>
              <a:rPr lang="en-US" sz="2000" dirty="0"/>
              <a:t>/DS-Final-Project/blob/main/EDA%20with%20Data%20Visualization.ipynb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29115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D199AFF-36F2-CE4E-9B7B-00B1C8034BE5}"/>
              </a:ext>
            </a:extLst>
          </p:cNvPr>
          <p:cNvSpPr txBox="1"/>
          <p:nvPr/>
        </p:nvSpPr>
        <p:spPr>
          <a:xfrm>
            <a:off x="1212991" y="5811864"/>
            <a:ext cx="9302608" cy="400110"/>
          </a:xfrm>
          <a:prstGeom prst="rect">
            <a:avLst/>
          </a:prstGeom>
          <a:noFill/>
        </p:spPr>
        <p:txBody>
          <a:bodyPr wrap="square" rtlCol="0">
            <a:spAutoFit/>
          </a:bodyPr>
          <a:lstStyle/>
          <a:p>
            <a:r>
              <a:rPr lang="en-US" sz="2000" dirty="0"/>
              <a:t>https://</a:t>
            </a:r>
            <a:r>
              <a:rPr lang="en-US" sz="2000" dirty="0" err="1"/>
              <a:t>github.com</a:t>
            </a:r>
            <a:r>
              <a:rPr lang="en-US" sz="2000" dirty="0"/>
              <a:t>/</a:t>
            </a:r>
            <a:r>
              <a:rPr lang="en-US" sz="2000" dirty="0" err="1"/>
              <a:t>bilalneduet</a:t>
            </a:r>
            <a:r>
              <a:rPr lang="en-US" sz="2000" dirty="0"/>
              <a:t>/DS-Final-Project/blob/main/EDA%20with%20SQL.ipynb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245190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8545A646-3B88-3041-93F3-DE20C0DBEF87}"/>
              </a:ext>
            </a:extLst>
          </p:cNvPr>
          <p:cNvSpPr txBox="1"/>
          <p:nvPr/>
        </p:nvSpPr>
        <p:spPr>
          <a:xfrm>
            <a:off x="1100380" y="4680488"/>
            <a:ext cx="9676476" cy="369332"/>
          </a:xfrm>
          <a:prstGeom prst="rect">
            <a:avLst/>
          </a:prstGeom>
          <a:noFill/>
        </p:spPr>
        <p:txBody>
          <a:bodyPr wrap="square" rtlCol="0">
            <a:spAutoFit/>
          </a:bodyPr>
          <a:lstStyle/>
          <a:p>
            <a:r>
              <a:rPr lang="en-US" dirty="0"/>
              <a:t>https://</a:t>
            </a:r>
            <a:r>
              <a:rPr lang="en-US" dirty="0" err="1"/>
              <a:t>github.com</a:t>
            </a:r>
            <a:r>
              <a:rPr lang="en-US" dirty="0"/>
              <a:t>/</a:t>
            </a:r>
            <a:r>
              <a:rPr lang="en-US" dirty="0" err="1"/>
              <a:t>bilalneduet</a:t>
            </a:r>
            <a:r>
              <a:rPr lang="en-US" dirty="0"/>
              <a:t>/DS-Final-Project/blob/main/</a:t>
            </a:r>
            <a:r>
              <a:rPr lang="en-US" dirty="0" err="1"/>
              <a:t>app.py</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5212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28C50628-2FE2-E840-89EA-AAAB7B28AEF3}"/>
              </a:ext>
            </a:extLst>
          </p:cNvPr>
          <p:cNvSpPr txBox="1"/>
          <p:nvPr/>
        </p:nvSpPr>
        <p:spPr>
          <a:xfrm>
            <a:off x="770011" y="5548393"/>
            <a:ext cx="9745588" cy="369332"/>
          </a:xfrm>
          <a:prstGeom prst="rect">
            <a:avLst/>
          </a:prstGeom>
          <a:noFill/>
        </p:spPr>
        <p:txBody>
          <a:bodyPr wrap="square" rtlCol="0">
            <a:spAutoFit/>
          </a:bodyPr>
          <a:lstStyle/>
          <a:p>
            <a:r>
              <a:rPr lang="en-US" dirty="0"/>
              <a:t>https://</a:t>
            </a:r>
            <a:r>
              <a:rPr lang="en-US" dirty="0" err="1"/>
              <a:t>github.com</a:t>
            </a:r>
            <a:r>
              <a:rPr lang="en-US" dirty="0"/>
              <a:t>/</a:t>
            </a:r>
            <a:r>
              <a:rPr lang="en-US" dirty="0" err="1"/>
              <a:t>bilalneduet</a:t>
            </a:r>
            <a:r>
              <a:rPr lang="en-US" dirty="0"/>
              <a:t>/DS-Final-Project/blob/main/Machine%20Learning%20Prediction.ipynb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71671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Data Visualization</a:t>
            </a:r>
          </a:p>
          <a:p>
            <a:pPr algn="ctr"/>
            <a:r>
              <a:rPr lang="en-US" dirty="0">
                <a:solidFill>
                  <a:srgbClr val="0B49CB"/>
                </a:solidFill>
                <a:latin typeface="Abadi"/>
              </a:rPr>
              <a:t> - 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dirty="0">
                <a:solidFill>
                  <a:srgbClr val="0B49CB"/>
                </a:solidFill>
                <a:latin typeface="Abadi"/>
              </a:rPr>
              <a:t>EDA with Data Visualization</a:t>
            </a:r>
          </a:p>
          <a:p>
            <a:pPr algn="ctr">
              <a:spcAft>
                <a:spcPts val="600"/>
              </a:spcAft>
            </a:pPr>
            <a:r>
              <a:rPr lang="en-US" sz="3200" kern="1200" dirty="0">
                <a:solidFill>
                  <a:srgbClr val="0B49CB"/>
                </a:solidFill>
                <a:latin typeface="Abadi" panose="020B0604020104020204" pitchFamily="34" charset="0"/>
                <a:ea typeface="+mj-ea"/>
                <a:cs typeface="+mj-cs"/>
              </a:rPr>
              <a:t> - 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rgbClr val="0B49CB"/>
                </a:solidFill>
                <a:latin typeface="Abadi"/>
              </a:rPr>
              <a:t>EDA with Data Visualization</a:t>
            </a:r>
          </a:p>
          <a:p>
            <a:pPr algn="ctr">
              <a:spcAft>
                <a:spcPts val="600"/>
              </a:spcAft>
            </a:pPr>
            <a:r>
              <a:rPr lang="en-US" sz="3600" kern="1200" dirty="0">
                <a:solidFill>
                  <a:srgbClr val="0B49CB"/>
                </a:solidFill>
                <a:latin typeface="Abadi" panose="020B0604020104020204" pitchFamily="34" charset="0"/>
                <a:ea typeface="+mj-ea"/>
                <a:cs typeface="+mj-cs"/>
              </a:rPr>
              <a:t> - 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71671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Data Visualization</a:t>
            </a:r>
          </a:p>
          <a:p>
            <a:pPr algn="ctr"/>
            <a:r>
              <a:rPr lang="en-US" dirty="0">
                <a:solidFill>
                  <a:srgbClr val="0B49CB"/>
                </a:solidFill>
                <a:latin typeface="Abadi"/>
              </a:rPr>
              <a:t> - 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74770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Data Visualization</a:t>
            </a:r>
          </a:p>
          <a:p>
            <a:pPr algn="ctr"/>
            <a:r>
              <a:rPr lang="en-US" dirty="0">
                <a:solidFill>
                  <a:srgbClr val="0B49CB"/>
                </a:solidFill>
                <a:latin typeface="Abadi"/>
              </a:rPr>
              <a:t> - 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rgbClr val="0B49CB"/>
                </a:solidFill>
                <a:latin typeface="Abadi"/>
              </a:rPr>
              <a:t>EDA with Data Visualization</a:t>
            </a:r>
          </a:p>
          <a:p>
            <a:pPr algn="ctr">
              <a:spcAft>
                <a:spcPts val="600"/>
              </a:spcAft>
            </a:pPr>
            <a:r>
              <a:rPr lang="en-US" sz="3600" kern="1200" dirty="0">
                <a:solidFill>
                  <a:srgbClr val="0B49CB"/>
                </a:solidFill>
                <a:latin typeface="Abadi" panose="020B0604020104020204" pitchFamily="34" charset="0"/>
                <a:ea typeface="+mj-ea"/>
                <a:cs typeface="+mj-cs"/>
              </a:rPr>
              <a:t>- 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100000"/>
              </a:lnSpc>
              <a:spcBef>
                <a:spcPts val="0"/>
              </a:spcBef>
              <a:defRPr/>
            </a:pPr>
            <a:r>
              <a:rPr lang="en-US" sz="3600" dirty="0">
                <a:solidFill>
                  <a:srgbClr val="0B49CB"/>
                </a:solidFill>
                <a:latin typeface="Abadi"/>
              </a:rPr>
              <a:t>EDA with SQL -</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732211"/>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SQL</a:t>
            </a:r>
            <a:endParaRPr lang="en-US" dirty="0">
              <a:solidFill>
                <a:srgbClr val="0B49CB"/>
              </a:solidFill>
            </a:endParaRPr>
          </a:p>
          <a:p>
            <a:pPr algn="ctr"/>
            <a:r>
              <a:rPr lang="en-US" dirty="0">
                <a:solidFill>
                  <a:srgbClr val="0B49CB"/>
                </a:solidFill>
                <a:latin typeface="Abadi"/>
              </a:rPr>
              <a:t> - 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88533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SQL</a:t>
            </a:r>
            <a:endParaRPr lang="en-US" dirty="0">
              <a:solidFill>
                <a:srgbClr val="0B49CB"/>
              </a:solidFill>
            </a:endParaRPr>
          </a:p>
          <a:p>
            <a:pPr algn="ctr"/>
            <a:r>
              <a:rPr lang="en-US" dirty="0">
                <a:solidFill>
                  <a:srgbClr val="0B49CB"/>
                </a:solidFill>
                <a:latin typeface="Abadi"/>
              </a:rPr>
              <a:t> - 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rgbClr val="0B49CB"/>
                </a:solidFill>
                <a:latin typeface="Abadi"/>
              </a:rPr>
              <a:t>EDA with SQL</a:t>
            </a:r>
            <a:endParaRPr lang="en-US" sz="3600" dirty="0">
              <a:solidFill>
                <a:srgbClr val="0B49CB"/>
              </a:solidFill>
            </a:endParaRPr>
          </a:p>
          <a:p>
            <a:pPr algn="ctr">
              <a:spcAft>
                <a:spcPts val="600"/>
              </a:spcAft>
            </a:pPr>
            <a:r>
              <a:rPr lang="en-US" sz="3700" kern="1200" dirty="0">
                <a:solidFill>
                  <a:srgbClr val="0B49CB"/>
                </a:solidFill>
                <a:latin typeface="Abadi" panose="020B0604020104020204" pitchFamily="34" charset="0"/>
                <a:ea typeface="+mj-ea"/>
                <a:cs typeface="+mj-cs"/>
              </a:rPr>
              <a:t> - 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rgbClr val="0B49CB"/>
                </a:solidFill>
                <a:latin typeface="Abadi"/>
              </a:rPr>
              <a:t>EDA with SQL</a:t>
            </a:r>
            <a:endParaRPr lang="en-US" sz="3600" dirty="0">
              <a:solidFill>
                <a:srgbClr val="0B49CB"/>
              </a:solidFill>
            </a:endParaRPr>
          </a:p>
          <a:p>
            <a:pPr algn="ctr">
              <a:spcAft>
                <a:spcPts val="600"/>
              </a:spcAft>
            </a:pPr>
            <a:r>
              <a:rPr lang="en-US" sz="3600" kern="1200" dirty="0">
                <a:solidFill>
                  <a:srgbClr val="0B49CB"/>
                </a:solidFill>
                <a:latin typeface="Abadi" panose="020B0604020104020204" pitchFamily="34" charset="0"/>
                <a:ea typeface="+mj-ea"/>
                <a:cs typeface="+mj-cs"/>
              </a:rPr>
              <a:t> - 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 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 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rgbClr val="0B49CB"/>
                </a:solidFill>
                <a:latin typeface="Abadi"/>
              </a:rPr>
              <a:t>Predictive Analysis - </a:t>
            </a:r>
            <a:r>
              <a:rPr lang="en-US" sz="2500" kern="1200">
                <a:solidFill>
                  <a:srgbClr val="0B49CB"/>
                </a:solidFill>
                <a:latin typeface="Abadi" panose="020B0604020104020204" pitchFamily="34" charset="0"/>
                <a:ea typeface="+mj-ea"/>
                <a:cs typeface="+mj-cs"/>
              </a:rPr>
              <a:t>Scatter </a:t>
            </a:r>
            <a:r>
              <a:rPr lang="en-US" sz="2500" kern="1200" dirty="0">
                <a:solidFill>
                  <a:srgbClr val="0B49CB"/>
                </a:solidFill>
                <a:latin typeface="Abadi" panose="020B0604020104020204" pitchFamily="34" charset="0"/>
                <a:ea typeface="+mj-ea"/>
                <a:cs typeface="+mj-cs"/>
              </a:rPr>
              <a:t>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bilalneduet</a:t>
            </a:r>
            <a:r>
              <a:rPr lang="en-US" sz="2200" dirty="0">
                <a:solidFill>
                  <a:schemeClr val="accent3">
                    <a:lumMod val="25000"/>
                  </a:schemeClr>
                </a:solidFill>
                <a:latin typeface="Abadi" panose="020B0604020104020204" pitchFamily="34" charset="0"/>
              </a:rPr>
              <a:t>/DS-Final-Project/blob/main/Data%20Collection%20API.ipynb</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bilalneduet</a:t>
            </a:r>
            <a:r>
              <a:rPr lang="en-US" sz="2200" dirty="0">
                <a:solidFill>
                  <a:schemeClr val="accent3">
                    <a:lumMod val="25000"/>
                  </a:schemeClr>
                </a:solidFill>
                <a:latin typeface="Abadi" panose="020B0604020104020204" pitchFamily="34" charset="0"/>
              </a:rPr>
              <a:t>/DS-Final-Project/blob/main/Data%20Collection%20with%20Web%20Scraping.ipynb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1485</TotalTime>
  <Words>1758</Words>
  <Application>Microsoft Macintosh PowerPoint</Application>
  <PresentationFormat>Widescreen</PresentationFormat>
  <Paragraphs>220</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206</cp:revision>
  <dcterms:created xsi:type="dcterms:W3CDTF">2021-04-29T18:58:34Z</dcterms:created>
  <dcterms:modified xsi:type="dcterms:W3CDTF">2023-03-04T12:51:00Z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